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946"/>
    <p:restoredTop sz="94643"/>
  </p:normalViewPr>
  <p:slideViewPr>
    <p:cSldViewPr snapToGrid="0">
      <p:cViewPr varScale="1">
        <p:scale>
          <a:sx n="27" d="100"/>
          <a:sy n="27" d="100"/>
        </p:scale>
        <p:origin x="208" y="1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9816F-232B-8D4A-9800-9B5A0D7A722D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D9835-DBD1-364C-84DE-ABC06E4820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1845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man-store-shop-supermarket-208777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oman-lying-on-bed-tKnqkvFcmy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coffee-cup-mug-drink-13398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indoor-market-vegetable-market-4730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book-shop-people-reading-tutorials-39888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man-in-black-jacket-standing-beside-woman-in-brown-jacket-DrGswc1enM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book-pencil-notebook-paper-41121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https://pixabay.com/videos/man-store-shop-supermarket-208777/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44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https://pixabay.com/videos/ai-generated-woman-sleep-sleeping-200968/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968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https://pixabay.com/videos/coffee-cup-mug-drink-133988/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040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https://pixabay.com/videos/indoor-market-vegetable-market-4730/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959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https://pixabay.com/videos/book-shop-people-reading-tutorials-39888/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9886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https://pixabay.com/videos/doorstep-steps-stairs-entry-walk-297/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078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https://pixabay.com/videos/book-pencil-notebook-paper-41121/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096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7EF2A-D351-CFDF-9638-3B26176BC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9EEF04-C5BB-0E09-33AC-B1FB314B2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11D2A9-AE66-D72F-D1EF-6582A3810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B65A44-CB51-D0F7-378E-3336520F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7F74D5-426C-DC61-96D1-6E444537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90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E2ACC-4820-4988-C06D-0BEBA31A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70EC4CF-543E-896B-C510-ED5C600E0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439645-6534-D99E-10CB-49507027D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E3572E-A733-A432-3D8C-4DF9F57E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FC361B-E686-4144-4331-78739A00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623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18ED5F9-70DD-C408-6528-A5DF972A1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4B08DC-710A-85D7-5964-39B3D6104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A69DE6-073B-E5AE-30E0-6B6DA261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2CEF97-87C6-9B56-2107-9AFDF16FD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EE4DB-4AC0-3797-56D9-D86A2D3A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084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37636-E71D-8CA6-094A-24E5225B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F83C4-A04B-A152-24A0-65C57710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14E886-9912-8C17-E82E-163BB1A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803084-4304-F831-D017-4DA2C2F1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A41BD4-9886-9424-078A-6470E445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757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9F24E-CA85-A811-3B28-D2A0E65E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ABA2F2-213B-8FF6-571E-D3CDAF6B5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028652-217C-3247-F967-7BB989D5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2C6040-3040-D1CA-E1F7-9462B1C5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D368F6-33CC-9899-8302-D2D25655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93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C970C-D27A-781C-F1FD-4999762E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827E12-8ADF-24F4-7A7A-0AD936035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9FB05F-57DB-6190-7C84-BE65EDB64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5098F5-4F94-76D9-4990-06ED3707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783AAF-C13D-43EA-87A9-BB73376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5D802C-5659-CAD0-496E-743A99E9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918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CC3A4C-FDF5-7AD9-2172-FF955954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FBDF50-20EE-ED1F-5791-3B49DC7CF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274864-C9F2-8A42-18E4-0EE19A2E0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12F692-A3A7-6321-C97C-48DA87A3F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9933385-CE73-247A-248C-88BD0D885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631568-B3F8-4813-6309-4C5E114C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2E33471-9C45-EBB9-1319-FE52F249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2A2E6C-62E2-2CA9-3879-4382A503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26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24F2A-47DB-2AA9-FB3D-CCC22FD0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020589-177E-E812-5D4A-34F65D67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8D48FA-2A29-69B8-210A-4AA3BBB1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166D84-876B-49A3-3815-B112E41E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96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550150-330F-5AA1-188C-47BA3C2F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3F30CD-4E66-975F-5AEF-FF4D023F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CC969F-1CEB-9036-89B8-1CD6EC6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923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47C1F-0310-808D-CAEC-F2F8AC56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53E5DC-28B1-7B58-D918-F2F13B17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EF239D-00C6-4474-677B-18935924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2D6125-B366-6B76-0EF8-BB381CF8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0F8FF9-9D20-B0BF-7D1F-5449F803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E6142C-E088-C3DF-8B35-848DB608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890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E39F-4130-5F29-1D1A-8EACB005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E5CC7D2-AF7E-C296-5E4A-7FAF3EE05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E7C38C-5A0E-63AA-A983-2F9A99E7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4B934E-1C9C-8CDA-596F-817032BF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787291-4F21-CD30-485F-E42256D45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9D1DE8-F5AD-111C-A0CB-5C50F0C1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166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9E185B-1820-8B73-B7FC-5C69AD5B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C598FA-773E-8F24-3803-36A119232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919899-BB41-09B3-4CC8-923121BE6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C7DAD-D0A1-784B-BC5D-402B6B28C27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A4CBBC-CFE7-AF39-D6A7-0562D98DF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E84F73-90CB-6EE6-229D-2932EE8F3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091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9B597-27DA-6E08-99E7-B254A690C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146DD19-5764-2E2C-1676-305CEEC9F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208777_small.mp4">
            <a:hlinkClick r:id="" action="ppaction://media"/>
            <a:extLst>
              <a:ext uri="{FF2B5EF4-FFF2-40B4-BE49-F238E27FC236}">
                <a16:creationId xmlns:a16="http://schemas.microsoft.com/office/drawing/2014/main" id="{681CE170-D0ED-9F4F-128E-92A77B2D29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737.5176"/>
                  <p14:bmkLst>
                    <p14:bmk name="書籤 1" time="1494.1927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3863" y="0"/>
            <a:ext cx="12465863" cy="65737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7E99587-61F3-7F70-41C4-D66F92FAE54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21" y="524771"/>
            <a:ext cx="1881965" cy="50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5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0763F-5C3F-9360-1F7C-F4A4DF24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200968-914521074_small.mp4">
            <a:hlinkClick r:id="" action="ppaction://media"/>
            <a:extLst>
              <a:ext uri="{FF2B5EF4-FFF2-40B4-BE49-F238E27FC236}">
                <a16:creationId xmlns:a16="http://schemas.microsoft.com/office/drawing/2014/main" id="{C4561751-B24A-1BA8-296F-15EF73DA0C1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185.24000000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9955" y="20384"/>
            <a:ext cx="12371909" cy="6959041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ACADAF0-5083-620D-BF09-BAFB7706F27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955" y="-589794"/>
            <a:ext cx="1897903" cy="50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5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6DE1C-EF2C-6584-2813-12A3322F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133988-758552232_small.mp4">
            <a:hlinkClick r:id="" action="ppaction://media"/>
            <a:extLst>
              <a:ext uri="{FF2B5EF4-FFF2-40B4-BE49-F238E27FC236}">
                <a16:creationId xmlns:a16="http://schemas.microsoft.com/office/drawing/2014/main" id="{C8D82D9C-5883-75D4-A56B-E7653E53971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891.58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505" y="0"/>
            <a:ext cx="12313010" cy="6492875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E630A07-FBA0-5D86-67DC-267EC971B6E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563" y="-1360986"/>
            <a:ext cx="1794809" cy="478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2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8C3AF-B9A3-0B5A-E0E8-31CCB447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4730-179738652_small.mp4">
            <a:hlinkClick r:id="" action="ppaction://media"/>
            <a:extLst>
              <a:ext uri="{FF2B5EF4-FFF2-40B4-BE49-F238E27FC236}">
                <a16:creationId xmlns:a16="http://schemas.microsoft.com/office/drawing/2014/main" id="{6A2C7FA9-AB5D-1DFE-D58C-536B60668EB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116.1354" end="6452.57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0712007-4D64-E36E-047D-CB2CCDC9C62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877" y="-1551141"/>
            <a:ext cx="1866060" cy="49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4F3A4-87C1-3CC6-BE43-3D30C085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39888-423345719_small.mp4">
            <a:hlinkClick r:id="" action="ppaction://media"/>
            <a:extLst>
              <a:ext uri="{FF2B5EF4-FFF2-40B4-BE49-F238E27FC236}">
                <a16:creationId xmlns:a16="http://schemas.microsoft.com/office/drawing/2014/main" id="{9A82D105-B145-E4CE-ADD4-066456FC3B6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816.7515" end="1740.255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863A44-8B9C-82A8-75CE-F9996AC71F0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628851"/>
            <a:ext cx="1869515" cy="49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2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01656-F7F6-298E-DF36-BC1DBC1E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297-135883516_small.mp4">
            <a:hlinkClick r:id="" action="ppaction://media"/>
            <a:extLst>
              <a:ext uri="{FF2B5EF4-FFF2-40B4-BE49-F238E27FC236}">
                <a16:creationId xmlns:a16="http://schemas.microsoft.com/office/drawing/2014/main" id="{AD22005C-DFA7-D01B-26AC-D3C3AE01430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923.8287" end="63974.86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FD790FB-6C06-0F5E-7F2F-BB46B1871F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02" y="-2313529"/>
            <a:ext cx="1879269" cy="50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8B740-2521-4FD1-7C5B-6977314F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41121-427876237_small.mp4">
            <a:hlinkClick r:id="" action="ppaction://media"/>
            <a:extLst>
              <a:ext uri="{FF2B5EF4-FFF2-40B4-BE49-F238E27FC236}">
                <a16:creationId xmlns:a16="http://schemas.microsoft.com/office/drawing/2014/main" id="{CDC15EFA-38BD-79C9-D113-B6E9BFBD232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25.49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3B813EE-A232-60AB-6C0A-35E24ECE7F1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249" y="-4563960"/>
            <a:ext cx="2205691" cy="58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77</Words>
  <Application>Microsoft Macintosh PowerPoint</Application>
  <PresentationFormat>寬螢幕</PresentationFormat>
  <Paragraphs>14</Paragraphs>
  <Slides>7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Helvetica Neue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劉又菱</dc:creator>
  <cp:lastModifiedBy>劉又菱</cp:lastModifiedBy>
  <cp:revision>6</cp:revision>
  <dcterms:created xsi:type="dcterms:W3CDTF">2024-10-26T15:22:02Z</dcterms:created>
  <dcterms:modified xsi:type="dcterms:W3CDTF">2024-10-29T12:25:29Z</dcterms:modified>
</cp:coreProperties>
</file>